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3" r:id="rId6"/>
    <p:sldId id="325" r:id="rId7"/>
    <p:sldId id="326" r:id="rId8"/>
    <p:sldId id="335" r:id="rId9"/>
    <p:sldId id="336" r:id="rId10"/>
    <p:sldId id="327" r:id="rId11"/>
    <p:sldId id="337" r:id="rId12"/>
    <p:sldId id="338" r:id="rId13"/>
    <p:sldId id="330" r:id="rId14"/>
    <p:sldId id="340" r:id="rId15"/>
    <p:sldId id="343" r:id="rId16"/>
    <p:sldId id="341" r:id="rId17"/>
    <p:sldId id="342" r:id="rId18"/>
    <p:sldId id="344" r:id="rId19"/>
    <p:sldId id="345" r:id="rId20"/>
    <p:sldId id="33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1A06"/>
    <a:srgbClr val="4F2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AA0DE-E0B5-4600-A6CB-2471FA4B268F}" v="14" dt="2024-12-15T23:37:26.227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5" autoAdjust="0"/>
    <p:restoredTop sz="92183" autoAdjust="0"/>
  </p:normalViewPr>
  <p:slideViewPr>
    <p:cSldViewPr snapToGrid="0">
      <p:cViewPr varScale="1">
        <p:scale>
          <a:sx n="73" d="100"/>
          <a:sy n="73" d="100"/>
        </p:scale>
        <p:origin x="96" y="39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keyjoe silva" userId="772992a29f0e54e8" providerId="LiveId" clId="{170AA0DE-E0B5-4600-A6CB-2471FA4B268F}"/>
    <pc:docChg chg="undo custSel addSld delSld modSld sldOrd">
      <pc:chgData name="jokeyjoe silva" userId="772992a29f0e54e8" providerId="LiveId" clId="{170AA0DE-E0B5-4600-A6CB-2471FA4B268F}" dt="2024-12-16T00:03:30.626" v="6732" actId="20577"/>
      <pc:docMkLst>
        <pc:docMk/>
      </pc:docMkLst>
      <pc:sldChg chg="addSp delSp modSp mod">
        <pc:chgData name="jokeyjoe silva" userId="772992a29f0e54e8" providerId="LiveId" clId="{170AA0DE-E0B5-4600-A6CB-2471FA4B268F}" dt="2024-12-15T22:37:03.671" v="4489" actId="2"/>
        <pc:sldMkLst>
          <pc:docMk/>
          <pc:sldMk cId="1420781873" sldId="256"/>
        </pc:sldMkLst>
        <pc:spChg chg="mod">
          <ac:chgData name="jokeyjoe silva" userId="772992a29f0e54e8" providerId="LiveId" clId="{170AA0DE-E0B5-4600-A6CB-2471FA4B268F}" dt="2024-12-15T22:37:03.671" v="4489" actId="2"/>
          <ac:spMkLst>
            <pc:docMk/>
            <pc:sldMk cId="1420781873" sldId="256"/>
            <ac:spMk id="2" creationId="{00000000-0000-0000-0000-000000000000}"/>
          </ac:spMkLst>
        </pc:spChg>
        <pc:spChg chg="add del mod">
          <ac:chgData name="jokeyjoe silva" userId="772992a29f0e54e8" providerId="LiveId" clId="{170AA0DE-E0B5-4600-A6CB-2471FA4B268F}" dt="2024-12-15T22:07:12.265" v="2994" actId="14826"/>
          <ac:spMkLst>
            <pc:docMk/>
            <pc:sldMk cId="1420781873" sldId="256"/>
            <ac:spMk id="3" creationId="{64FB1273-EEB4-E060-E9FB-F9F7324C0E91}"/>
          </ac:spMkLst>
        </pc:spChg>
        <pc:spChg chg="add mod">
          <ac:chgData name="jokeyjoe silva" userId="772992a29f0e54e8" providerId="LiveId" clId="{170AA0DE-E0B5-4600-A6CB-2471FA4B268F}" dt="2024-12-15T22:09:52.635" v="3007" actId="14826"/>
          <ac:spMkLst>
            <pc:docMk/>
            <pc:sldMk cId="1420781873" sldId="256"/>
            <ac:spMk id="4" creationId="{DA805B40-AB21-829B-23DA-5283136F8A88}"/>
          </ac:spMkLst>
        </pc:spChg>
        <pc:picChg chg="mod">
          <ac:chgData name="jokeyjoe silva" userId="772992a29f0e54e8" providerId="LiveId" clId="{170AA0DE-E0B5-4600-A6CB-2471FA4B268F}" dt="2024-12-15T22:09:52.635" v="3007" actId="14826"/>
          <ac:picMkLst>
            <pc:docMk/>
            <pc:sldMk cId="1420781873" sldId="256"/>
            <ac:picMk id="8" creationId="{242AF7A7-7CF9-D9CB-CDEF-1E6DC506AB4F}"/>
          </ac:picMkLst>
        </pc:picChg>
      </pc:sldChg>
      <pc:sldChg chg="modSp mod">
        <pc:chgData name="jokeyjoe silva" userId="772992a29f0e54e8" providerId="LiveId" clId="{170AA0DE-E0B5-4600-A6CB-2471FA4B268F}" dt="2024-12-15T22:11:10.615" v="3021" actId="207"/>
        <pc:sldMkLst>
          <pc:docMk/>
          <pc:sldMk cId="2537640951" sldId="325"/>
        </pc:sldMkLst>
        <pc:spChg chg="mod">
          <ac:chgData name="jokeyjoe silva" userId="772992a29f0e54e8" providerId="LiveId" clId="{170AA0DE-E0B5-4600-A6CB-2471FA4B268F}" dt="2024-12-15T22:11:10.615" v="3021" actId="207"/>
          <ac:spMkLst>
            <pc:docMk/>
            <pc:sldMk cId="2537640951" sldId="325"/>
            <ac:spMk id="21" creationId="{599FB0DE-5164-5592-5960-485B6EABE661}"/>
          </ac:spMkLst>
        </pc:spChg>
        <pc:picChg chg="mod">
          <ac:chgData name="jokeyjoe silva" userId="772992a29f0e54e8" providerId="LiveId" clId="{170AA0DE-E0B5-4600-A6CB-2471FA4B268F}" dt="2024-12-15T17:55:44.810" v="97" actId="1076"/>
          <ac:picMkLst>
            <pc:docMk/>
            <pc:sldMk cId="2537640951" sldId="325"/>
            <ac:picMk id="32" creationId="{78000767-3C18-B2D4-FD40-0D8D5B26D25D}"/>
          </ac:picMkLst>
        </pc:picChg>
      </pc:sldChg>
      <pc:sldChg chg="modSp mod">
        <pc:chgData name="jokeyjoe silva" userId="772992a29f0e54e8" providerId="LiveId" clId="{170AA0DE-E0B5-4600-A6CB-2471FA4B268F}" dt="2024-12-15T22:03:41.402" v="2899" actId="20577"/>
        <pc:sldMkLst>
          <pc:docMk/>
          <pc:sldMk cId="2086767774" sldId="326"/>
        </pc:sldMkLst>
        <pc:spChg chg="mod">
          <ac:chgData name="jokeyjoe silva" userId="772992a29f0e54e8" providerId="LiveId" clId="{170AA0DE-E0B5-4600-A6CB-2471FA4B268F}" dt="2024-12-15T22:03:41.402" v="2899" actId="20577"/>
          <ac:spMkLst>
            <pc:docMk/>
            <pc:sldMk cId="2086767774" sldId="326"/>
            <ac:spMk id="4" creationId="{6546F887-D7C6-3028-895F-4826F38DC285}"/>
          </ac:spMkLst>
        </pc:spChg>
      </pc:sldChg>
      <pc:sldChg chg="addSp delSp modSp mod">
        <pc:chgData name="jokeyjoe silva" userId="772992a29f0e54e8" providerId="LiveId" clId="{170AA0DE-E0B5-4600-A6CB-2471FA4B268F}" dt="2024-12-15T17:56:50.557" v="121" actId="14100"/>
        <pc:sldMkLst>
          <pc:docMk/>
          <pc:sldMk cId="1740789481" sldId="327"/>
        </pc:sldMkLst>
        <pc:spChg chg="add del mod">
          <ac:chgData name="jokeyjoe silva" userId="772992a29f0e54e8" providerId="LiveId" clId="{170AA0DE-E0B5-4600-A6CB-2471FA4B268F}" dt="2024-12-15T17:52:37.730" v="24" actId="478"/>
          <ac:spMkLst>
            <pc:docMk/>
            <pc:sldMk cId="1740789481" sldId="327"/>
            <ac:spMk id="2" creationId="{2424F98C-9FE6-6C5D-9390-A03274F56188}"/>
          </ac:spMkLst>
        </pc:spChg>
        <pc:spChg chg="del">
          <ac:chgData name="jokeyjoe silva" userId="772992a29f0e54e8" providerId="LiveId" clId="{170AA0DE-E0B5-4600-A6CB-2471FA4B268F}" dt="2024-12-15T17:50:43.358" v="1" actId="478"/>
          <ac:spMkLst>
            <pc:docMk/>
            <pc:sldMk cId="1740789481" sldId="327"/>
            <ac:spMk id="3" creationId="{5FDDE38C-C03C-E544-E227-383D023EAC61}"/>
          </ac:spMkLst>
        </pc:spChg>
        <pc:spChg chg="add del mod">
          <ac:chgData name="jokeyjoe silva" userId="772992a29f0e54e8" providerId="LiveId" clId="{170AA0DE-E0B5-4600-A6CB-2471FA4B268F}" dt="2024-12-15T17:52:34.015" v="22" actId="478"/>
          <ac:spMkLst>
            <pc:docMk/>
            <pc:sldMk cId="1740789481" sldId="327"/>
            <ac:spMk id="4" creationId="{0492A419-80AB-46F3-4BBE-D56AFD79B1B4}"/>
          </ac:spMkLst>
        </pc:spChg>
        <pc:spChg chg="add del mod">
          <ac:chgData name="jokeyjoe silva" userId="772992a29f0e54e8" providerId="LiveId" clId="{170AA0DE-E0B5-4600-A6CB-2471FA4B268F}" dt="2024-12-15T17:56:50.557" v="121" actId="14100"/>
          <ac:spMkLst>
            <pc:docMk/>
            <pc:sldMk cId="1740789481" sldId="327"/>
            <ac:spMk id="7" creationId="{04C1E352-9C55-87D3-4498-DC8D99A713E1}"/>
          </ac:spMkLst>
        </pc:spChg>
        <pc:spChg chg="add del mod">
          <ac:chgData name="jokeyjoe silva" userId="772992a29f0e54e8" providerId="LiveId" clId="{170AA0DE-E0B5-4600-A6CB-2471FA4B268F}" dt="2024-12-15T17:51:00.254" v="5" actId="478"/>
          <ac:spMkLst>
            <pc:docMk/>
            <pc:sldMk cId="1740789481" sldId="327"/>
            <ac:spMk id="9" creationId="{8575AFA0-F73F-5B6D-D58C-B5F396844898}"/>
          </ac:spMkLst>
        </pc:spChg>
        <pc:spChg chg="add del mod">
          <ac:chgData name="jokeyjoe silva" userId="772992a29f0e54e8" providerId="LiveId" clId="{170AA0DE-E0B5-4600-A6CB-2471FA4B268F}" dt="2024-12-15T17:52:23.111" v="17" actId="478"/>
          <ac:spMkLst>
            <pc:docMk/>
            <pc:sldMk cId="1740789481" sldId="327"/>
            <ac:spMk id="11" creationId="{39AE136F-62AC-61DC-6234-B083B975678C}"/>
          </ac:spMkLst>
        </pc:spChg>
        <pc:spChg chg="add del">
          <ac:chgData name="jokeyjoe silva" userId="772992a29f0e54e8" providerId="LiveId" clId="{170AA0DE-E0B5-4600-A6CB-2471FA4B268F}" dt="2024-12-15T17:51:42.115" v="9" actId="22"/>
          <ac:spMkLst>
            <pc:docMk/>
            <pc:sldMk cId="1740789481" sldId="327"/>
            <ac:spMk id="13" creationId="{D2B421B3-912C-912C-30B0-9A36C710B078}"/>
          </ac:spMkLst>
        </pc:spChg>
        <pc:spChg chg="add mod">
          <ac:chgData name="jokeyjoe silva" userId="772992a29f0e54e8" providerId="LiveId" clId="{170AA0DE-E0B5-4600-A6CB-2471FA4B268F}" dt="2024-12-15T17:52:21.744" v="14" actId="767"/>
          <ac:spMkLst>
            <pc:docMk/>
            <pc:sldMk cId="1740789481" sldId="327"/>
            <ac:spMk id="14" creationId="{1BF162F6-9971-87A8-2D48-685D0C5B1A9D}"/>
          </ac:spMkLst>
        </pc:spChg>
        <pc:spChg chg="add del mod">
          <ac:chgData name="jokeyjoe silva" userId="772992a29f0e54e8" providerId="LiveId" clId="{170AA0DE-E0B5-4600-A6CB-2471FA4B268F}" dt="2024-12-15T17:52:40.481" v="25" actId="478"/>
          <ac:spMkLst>
            <pc:docMk/>
            <pc:sldMk cId="1740789481" sldId="327"/>
            <ac:spMk id="16" creationId="{0863B989-0745-735C-63BF-372739AB2220}"/>
          </ac:spMkLst>
        </pc:spChg>
        <pc:spChg chg="add del mod">
          <ac:chgData name="jokeyjoe silva" userId="772992a29f0e54e8" providerId="LiveId" clId="{170AA0DE-E0B5-4600-A6CB-2471FA4B268F}" dt="2024-12-15T17:52:37.730" v="24" actId="478"/>
          <ac:spMkLst>
            <pc:docMk/>
            <pc:sldMk cId="1740789481" sldId="327"/>
            <ac:spMk id="18" creationId="{29B284A2-C7ED-2D45-853A-120A664E7AC6}"/>
          </ac:spMkLst>
        </pc:spChg>
        <pc:picChg chg="add del mod ord">
          <ac:chgData name="jokeyjoe silva" userId="772992a29f0e54e8" providerId="LiveId" clId="{170AA0DE-E0B5-4600-A6CB-2471FA4B268F}" dt="2024-12-15T17:52:37.730" v="24" actId="478"/>
          <ac:picMkLst>
            <pc:docMk/>
            <pc:sldMk cId="1740789481" sldId="327"/>
            <ac:picMk id="5" creationId="{3CA5395B-158C-8CE0-ABCD-9298B7C29E75}"/>
          </ac:picMkLst>
        </pc:picChg>
      </pc:sldChg>
      <pc:sldChg chg="del">
        <pc:chgData name="jokeyjoe silva" userId="772992a29f0e54e8" providerId="LiveId" clId="{170AA0DE-E0B5-4600-A6CB-2471FA4B268F}" dt="2024-12-15T20:54:23.921" v="2618" actId="2696"/>
        <pc:sldMkLst>
          <pc:docMk/>
          <pc:sldMk cId="1320164460" sldId="328"/>
        </pc:sldMkLst>
      </pc:sldChg>
      <pc:sldChg chg="del">
        <pc:chgData name="jokeyjoe silva" userId="772992a29f0e54e8" providerId="LiveId" clId="{170AA0DE-E0B5-4600-A6CB-2471FA4B268F}" dt="2024-12-15T20:54:36.660" v="2619" actId="2696"/>
        <pc:sldMkLst>
          <pc:docMk/>
          <pc:sldMk cId="3844662618" sldId="329"/>
        </pc:sldMkLst>
      </pc:sldChg>
      <pc:sldChg chg="delSp modSp mod">
        <pc:chgData name="jokeyjoe silva" userId="772992a29f0e54e8" providerId="LiveId" clId="{170AA0DE-E0B5-4600-A6CB-2471FA4B268F}" dt="2024-12-15T22:38:29.744" v="4538" actId="207"/>
        <pc:sldMkLst>
          <pc:docMk/>
          <pc:sldMk cId="4272503699" sldId="330"/>
        </pc:sldMkLst>
        <pc:spChg chg="mod">
          <ac:chgData name="jokeyjoe silva" userId="772992a29f0e54e8" providerId="LiveId" clId="{170AA0DE-E0B5-4600-A6CB-2471FA4B268F}" dt="2024-12-15T22:38:29.744" v="4538" actId="207"/>
          <ac:spMkLst>
            <pc:docMk/>
            <pc:sldMk cId="4272503699" sldId="330"/>
            <ac:spMk id="3" creationId="{6AD74A3E-A71E-1D48-431A-6A87C1C14436}"/>
          </ac:spMkLst>
        </pc:spChg>
        <pc:spChg chg="del mod">
          <ac:chgData name="jokeyjoe silva" userId="772992a29f0e54e8" providerId="LiveId" clId="{170AA0DE-E0B5-4600-A6CB-2471FA4B268F}" dt="2024-12-15T20:56:09.128" v="2622" actId="478"/>
          <ac:spMkLst>
            <pc:docMk/>
            <pc:sldMk cId="4272503699" sldId="330"/>
            <ac:spMk id="4" creationId="{43DFBE2F-D5AF-BA17-9ED3-F9645A949C52}"/>
          </ac:spMkLst>
        </pc:spChg>
        <pc:picChg chg="mod">
          <ac:chgData name="jokeyjoe silva" userId="772992a29f0e54e8" providerId="LiveId" clId="{170AA0DE-E0B5-4600-A6CB-2471FA4B268F}" dt="2024-12-15T20:55:59.587" v="2620" actId="14826"/>
          <ac:picMkLst>
            <pc:docMk/>
            <pc:sldMk cId="4272503699" sldId="330"/>
            <ac:picMk id="26" creationId="{2BD8CDB9-9921-901F-61C9-98C0A2C5B3FF}"/>
          </ac:picMkLst>
        </pc:picChg>
      </pc:sldChg>
      <pc:sldChg chg="del">
        <pc:chgData name="jokeyjoe silva" userId="772992a29f0e54e8" providerId="LiveId" clId="{170AA0DE-E0B5-4600-A6CB-2471FA4B268F}" dt="2024-12-15T22:34:51.641" v="4461" actId="2696"/>
        <pc:sldMkLst>
          <pc:docMk/>
          <pc:sldMk cId="385162763" sldId="331"/>
        </pc:sldMkLst>
      </pc:sldChg>
      <pc:sldChg chg="del">
        <pc:chgData name="jokeyjoe silva" userId="772992a29f0e54e8" providerId="LiveId" clId="{170AA0DE-E0B5-4600-A6CB-2471FA4B268F}" dt="2024-12-15T22:35:13.276" v="4463" actId="2696"/>
        <pc:sldMkLst>
          <pc:docMk/>
          <pc:sldMk cId="3091476871" sldId="332"/>
        </pc:sldMkLst>
      </pc:sldChg>
      <pc:sldChg chg="del">
        <pc:chgData name="jokeyjoe silva" userId="772992a29f0e54e8" providerId="LiveId" clId="{170AA0DE-E0B5-4600-A6CB-2471FA4B268F}" dt="2024-12-15T22:35:01.498" v="4462" actId="2696"/>
        <pc:sldMkLst>
          <pc:docMk/>
          <pc:sldMk cId="382223161" sldId="333"/>
        </pc:sldMkLst>
      </pc:sldChg>
      <pc:sldChg chg="addSp delSp modSp mod">
        <pc:chgData name="jokeyjoe silva" userId="772992a29f0e54e8" providerId="LiveId" clId="{170AA0DE-E0B5-4600-A6CB-2471FA4B268F}" dt="2024-12-15T23:37:26.227" v="6602" actId="14826"/>
        <pc:sldMkLst>
          <pc:docMk/>
          <pc:sldMk cId="628771516" sldId="334"/>
        </pc:sldMkLst>
        <pc:spChg chg="add del">
          <ac:chgData name="jokeyjoe silva" userId="772992a29f0e54e8" providerId="LiveId" clId="{170AA0DE-E0B5-4600-A6CB-2471FA4B268F}" dt="2024-12-15T23:33:29.363" v="6504" actId="478"/>
          <ac:spMkLst>
            <pc:docMk/>
            <pc:sldMk cId="628771516" sldId="334"/>
            <ac:spMk id="3" creationId="{51D35E51-A129-4783-7714-3BEF4B9D9DA6}"/>
          </ac:spMkLst>
        </pc:spChg>
        <pc:spChg chg="del mod">
          <ac:chgData name="jokeyjoe silva" userId="772992a29f0e54e8" providerId="LiveId" clId="{170AA0DE-E0B5-4600-A6CB-2471FA4B268F}" dt="2024-12-15T23:35:47.798" v="6571" actId="478"/>
          <ac:spMkLst>
            <pc:docMk/>
            <pc:sldMk cId="628771516" sldId="334"/>
            <ac:spMk id="4" creationId="{FF2B4A5E-D9C2-7188-BAA5-A7D998A949E6}"/>
          </ac:spMkLst>
        </pc:spChg>
        <pc:spChg chg="add del mod">
          <ac:chgData name="jokeyjoe silva" userId="772992a29f0e54e8" providerId="LiveId" clId="{170AA0DE-E0B5-4600-A6CB-2471FA4B268F}" dt="2024-12-15T23:33:27.910" v="6503" actId="478"/>
          <ac:spMkLst>
            <pc:docMk/>
            <pc:sldMk cId="628771516" sldId="334"/>
            <ac:spMk id="5" creationId="{A4D5354E-EF93-E39E-966C-FA9A5DAD7253}"/>
          </ac:spMkLst>
        </pc:spChg>
        <pc:spChg chg="add del mod">
          <ac:chgData name="jokeyjoe silva" userId="772992a29f0e54e8" providerId="LiveId" clId="{170AA0DE-E0B5-4600-A6CB-2471FA4B268F}" dt="2024-12-15T23:35:06.374" v="6528" actId="478"/>
          <ac:spMkLst>
            <pc:docMk/>
            <pc:sldMk cId="628771516" sldId="334"/>
            <ac:spMk id="7" creationId="{3EBBEA9E-3454-A72F-F889-EEB8BD3349BF}"/>
          </ac:spMkLst>
        </pc:spChg>
        <pc:spChg chg="add mod">
          <ac:chgData name="jokeyjoe silva" userId="772992a29f0e54e8" providerId="LiveId" clId="{170AA0DE-E0B5-4600-A6CB-2471FA4B268F}" dt="2024-12-15T23:37:02.984" v="6601" actId="1076"/>
          <ac:spMkLst>
            <pc:docMk/>
            <pc:sldMk cId="628771516" sldId="334"/>
            <ac:spMk id="9" creationId="{71FB576E-D96C-CC73-3CD2-9229DFE7CEF9}"/>
          </ac:spMkLst>
        </pc:spChg>
        <pc:spChg chg="add del mod">
          <ac:chgData name="jokeyjoe silva" userId="772992a29f0e54e8" providerId="LiveId" clId="{170AA0DE-E0B5-4600-A6CB-2471FA4B268F}" dt="2024-12-15T23:35:34.255" v="6570" actId="478"/>
          <ac:spMkLst>
            <pc:docMk/>
            <pc:sldMk cId="628771516" sldId="334"/>
            <ac:spMk id="11" creationId="{C719A8FE-E5EC-739F-5A26-E326E2370A8A}"/>
          </ac:spMkLst>
        </pc:spChg>
        <pc:picChg chg="add del mod">
          <ac:chgData name="jokeyjoe silva" userId="772992a29f0e54e8" providerId="LiveId" clId="{170AA0DE-E0B5-4600-A6CB-2471FA4B268F}" dt="2024-12-15T23:37:26.227" v="6602" actId="14826"/>
          <ac:picMkLst>
            <pc:docMk/>
            <pc:sldMk cId="628771516" sldId="334"/>
            <ac:picMk id="38" creationId="{3B69F3D7-5CEF-E7E7-9360-ACA70DED2821}"/>
          </ac:picMkLst>
        </pc:picChg>
      </pc:sldChg>
      <pc:sldChg chg="modSp mod">
        <pc:chgData name="jokeyjoe silva" userId="772992a29f0e54e8" providerId="LiveId" clId="{170AA0DE-E0B5-4600-A6CB-2471FA4B268F}" dt="2024-12-15T22:04:36.309" v="2949" actId="20577"/>
        <pc:sldMkLst>
          <pc:docMk/>
          <pc:sldMk cId="3518957986" sldId="335"/>
        </pc:sldMkLst>
        <pc:spChg chg="mod">
          <ac:chgData name="jokeyjoe silva" userId="772992a29f0e54e8" providerId="LiveId" clId="{170AA0DE-E0B5-4600-A6CB-2471FA4B268F}" dt="2024-12-15T22:04:36.309" v="2949" actId="20577"/>
          <ac:spMkLst>
            <pc:docMk/>
            <pc:sldMk cId="3518957986" sldId="335"/>
            <ac:spMk id="4" creationId="{3D108372-3C37-130A-8A55-8852E5C51FFF}"/>
          </ac:spMkLst>
        </pc:spChg>
      </pc:sldChg>
      <pc:sldChg chg="modSp mod">
        <pc:chgData name="jokeyjoe silva" userId="772992a29f0e54e8" providerId="LiveId" clId="{170AA0DE-E0B5-4600-A6CB-2471FA4B268F}" dt="2024-12-15T23:39:14.067" v="6610" actId="20577"/>
        <pc:sldMkLst>
          <pc:docMk/>
          <pc:sldMk cId="2396628264" sldId="336"/>
        </pc:sldMkLst>
        <pc:spChg chg="mod">
          <ac:chgData name="jokeyjoe silva" userId="772992a29f0e54e8" providerId="LiveId" clId="{170AA0DE-E0B5-4600-A6CB-2471FA4B268F}" dt="2024-12-15T23:39:14.067" v="6610" actId="20577"/>
          <ac:spMkLst>
            <pc:docMk/>
            <pc:sldMk cId="2396628264" sldId="336"/>
            <ac:spMk id="4" creationId="{0B6CB028-4CD3-AAF2-22FB-322158175DB4}"/>
          </ac:spMkLst>
        </pc:spChg>
      </pc:sldChg>
      <pc:sldChg chg="modSp add mod ord">
        <pc:chgData name="jokeyjoe silva" userId="772992a29f0e54e8" providerId="LiveId" clId="{170AA0DE-E0B5-4600-A6CB-2471FA4B268F}" dt="2024-12-15T23:40:01.146" v="6626" actId="20577"/>
        <pc:sldMkLst>
          <pc:docMk/>
          <pc:sldMk cId="599751515" sldId="337"/>
        </pc:sldMkLst>
        <pc:spChg chg="mod">
          <ac:chgData name="jokeyjoe silva" userId="772992a29f0e54e8" providerId="LiveId" clId="{170AA0DE-E0B5-4600-A6CB-2471FA4B268F}" dt="2024-12-15T17:57:27.549" v="176" actId="20577"/>
          <ac:spMkLst>
            <pc:docMk/>
            <pc:sldMk cId="599751515" sldId="337"/>
            <ac:spMk id="3" creationId="{FA36328C-720C-7E0B-0487-F48D06EBE384}"/>
          </ac:spMkLst>
        </pc:spChg>
        <pc:spChg chg="mod">
          <ac:chgData name="jokeyjoe silva" userId="772992a29f0e54e8" providerId="LiveId" clId="{170AA0DE-E0B5-4600-A6CB-2471FA4B268F}" dt="2024-12-15T23:40:01.146" v="6626" actId="20577"/>
          <ac:spMkLst>
            <pc:docMk/>
            <pc:sldMk cId="599751515" sldId="337"/>
            <ac:spMk id="4" creationId="{6285BF8B-58BE-6BE9-8CDA-AE49E8992DE2}"/>
          </ac:spMkLst>
        </pc:spChg>
      </pc:sldChg>
      <pc:sldChg chg="modSp add mod">
        <pc:chgData name="jokeyjoe silva" userId="772992a29f0e54e8" providerId="LiveId" clId="{170AA0DE-E0B5-4600-A6CB-2471FA4B268F}" dt="2024-12-15T23:58:29.262" v="6629" actId="255"/>
        <pc:sldMkLst>
          <pc:docMk/>
          <pc:sldMk cId="1783587064" sldId="338"/>
        </pc:sldMkLst>
        <pc:spChg chg="mod">
          <ac:chgData name="jokeyjoe silva" userId="772992a29f0e54e8" providerId="LiveId" clId="{170AA0DE-E0B5-4600-A6CB-2471FA4B268F}" dt="2024-12-15T22:17:21.107" v="3123" actId="14100"/>
          <ac:spMkLst>
            <pc:docMk/>
            <pc:sldMk cId="1783587064" sldId="338"/>
            <ac:spMk id="3" creationId="{6F3C99B9-2FCA-32C5-03B1-44829A82BD47}"/>
          </ac:spMkLst>
        </pc:spChg>
        <pc:spChg chg="mod">
          <ac:chgData name="jokeyjoe silva" userId="772992a29f0e54e8" providerId="LiveId" clId="{170AA0DE-E0B5-4600-A6CB-2471FA4B268F}" dt="2024-12-15T23:58:29.262" v="6629" actId="255"/>
          <ac:spMkLst>
            <pc:docMk/>
            <pc:sldMk cId="1783587064" sldId="338"/>
            <ac:spMk id="4" creationId="{E57C6B79-29BA-DE25-6E03-FF2226BBD6CD}"/>
          </ac:spMkLst>
        </pc:spChg>
      </pc:sldChg>
      <pc:sldChg chg="modSp add del mod ord">
        <pc:chgData name="jokeyjoe silva" userId="772992a29f0e54e8" providerId="LiveId" clId="{170AA0DE-E0B5-4600-A6CB-2471FA4B268F}" dt="2024-12-15T22:22:54.366" v="3164" actId="47"/>
        <pc:sldMkLst>
          <pc:docMk/>
          <pc:sldMk cId="451614647" sldId="339"/>
        </pc:sldMkLst>
        <pc:spChg chg="mod">
          <ac:chgData name="jokeyjoe silva" userId="772992a29f0e54e8" providerId="LiveId" clId="{170AA0DE-E0B5-4600-A6CB-2471FA4B268F}" dt="2024-12-15T22:22:41.227" v="3160" actId="20577"/>
          <ac:spMkLst>
            <pc:docMk/>
            <pc:sldMk cId="451614647" sldId="339"/>
            <ac:spMk id="3" creationId="{4068B71A-DEC3-DCAF-96A4-E384D056D199}"/>
          </ac:spMkLst>
        </pc:spChg>
        <pc:spChg chg="mod">
          <ac:chgData name="jokeyjoe silva" userId="772992a29f0e54e8" providerId="LiveId" clId="{170AA0DE-E0B5-4600-A6CB-2471FA4B268F}" dt="2024-12-15T20:58:10.646" v="2735" actId="12"/>
          <ac:spMkLst>
            <pc:docMk/>
            <pc:sldMk cId="451614647" sldId="339"/>
            <ac:spMk id="4" creationId="{007F3035-27C6-5DBF-D865-960FA5C9AE60}"/>
          </ac:spMkLst>
        </pc:spChg>
        <pc:picChg chg="mod">
          <ac:chgData name="jokeyjoe silva" userId="772992a29f0e54e8" providerId="LiveId" clId="{170AA0DE-E0B5-4600-A6CB-2471FA4B268F}" dt="2024-12-15T22:19:23.530" v="3145" actId="14861"/>
          <ac:picMkLst>
            <pc:docMk/>
            <pc:sldMk cId="451614647" sldId="339"/>
            <ac:picMk id="5" creationId="{E080C39C-7EEA-2FA2-E19A-B56D899A73E6}"/>
          </ac:picMkLst>
        </pc:picChg>
      </pc:sldChg>
      <pc:sldChg chg="addSp delSp modSp add mod ord">
        <pc:chgData name="jokeyjoe silva" userId="772992a29f0e54e8" providerId="LiveId" clId="{170AA0DE-E0B5-4600-A6CB-2471FA4B268F}" dt="2024-12-15T22:45:56.814" v="4639" actId="5793"/>
        <pc:sldMkLst>
          <pc:docMk/>
          <pc:sldMk cId="3211956430" sldId="340"/>
        </pc:sldMkLst>
        <pc:spChg chg="del">
          <ac:chgData name="jokeyjoe silva" userId="772992a29f0e54e8" providerId="LiveId" clId="{170AA0DE-E0B5-4600-A6CB-2471FA4B268F}" dt="2024-12-15T22:22:58.472" v="3165" actId="478"/>
          <ac:spMkLst>
            <pc:docMk/>
            <pc:sldMk cId="3211956430" sldId="340"/>
            <ac:spMk id="3" creationId="{9BBD972F-B87C-6AD2-7BC7-38B1DDCD90A1}"/>
          </ac:spMkLst>
        </pc:spChg>
        <pc:spChg chg="mod">
          <ac:chgData name="jokeyjoe silva" userId="772992a29f0e54e8" providerId="LiveId" clId="{170AA0DE-E0B5-4600-A6CB-2471FA4B268F}" dt="2024-12-15T22:45:56.814" v="4639" actId="5793"/>
          <ac:spMkLst>
            <pc:docMk/>
            <pc:sldMk cId="3211956430" sldId="340"/>
            <ac:spMk id="4" creationId="{729CBB25-279E-C209-A33A-6DB5439D6AA0}"/>
          </ac:spMkLst>
        </pc:spChg>
        <pc:spChg chg="add mod">
          <ac:chgData name="jokeyjoe silva" userId="772992a29f0e54e8" providerId="LiveId" clId="{170AA0DE-E0B5-4600-A6CB-2471FA4B268F}" dt="2024-12-15T22:23:17.221" v="3220" actId="20577"/>
          <ac:spMkLst>
            <pc:docMk/>
            <pc:sldMk cId="3211956430" sldId="340"/>
            <ac:spMk id="6" creationId="{4A65FC02-B401-57F3-1ED3-B72011A2676E}"/>
          </ac:spMkLst>
        </pc:spChg>
      </pc:sldChg>
      <pc:sldChg chg="addSp delSp modSp add mod ord">
        <pc:chgData name="jokeyjoe silva" userId="772992a29f0e54e8" providerId="LiveId" clId="{170AA0DE-E0B5-4600-A6CB-2471FA4B268F}" dt="2024-12-15T23:07:56.250" v="5559" actId="20577"/>
        <pc:sldMkLst>
          <pc:docMk/>
          <pc:sldMk cId="3541111788" sldId="341"/>
        </pc:sldMkLst>
        <pc:spChg chg="mod ord">
          <ac:chgData name="jokeyjoe silva" userId="772992a29f0e54e8" providerId="LiveId" clId="{170AA0DE-E0B5-4600-A6CB-2471FA4B268F}" dt="2024-12-15T23:07:56.250" v="5559" actId="20577"/>
          <ac:spMkLst>
            <pc:docMk/>
            <pc:sldMk cId="3541111788" sldId="341"/>
            <ac:spMk id="3" creationId="{B547849D-C2A3-6033-83BB-75124B07421D}"/>
          </ac:spMkLst>
        </pc:spChg>
        <pc:spChg chg="add del mod">
          <ac:chgData name="jokeyjoe silva" userId="772992a29f0e54e8" providerId="LiveId" clId="{170AA0DE-E0B5-4600-A6CB-2471FA4B268F}" dt="2024-12-15T22:40:50.703" v="4592" actId="478"/>
          <ac:spMkLst>
            <pc:docMk/>
            <pc:sldMk cId="3541111788" sldId="341"/>
            <ac:spMk id="5" creationId="{8A39F728-C7D4-CB85-3741-A9994B46772C}"/>
          </ac:spMkLst>
        </pc:spChg>
        <pc:spChg chg="add mod">
          <ac:chgData name="jokeyjoe silva" userId="772992a29f0e54e8" providerId="LiveId" clId="{170AA0DE-E0B5-4600-A6CB-2471FA4B268F}" dt="2024-12-15T22:41:25.366" v="4598" actId="14100"/>
          <ac:spMkLst>
            <pc:docMk/>
            <pc:sldMk cId="3541111788" sldId="341"/>
            <ac:spMk id="8" creationId="{DDFF672C-6581-0D7C-E32C-BB88D4318A94}"/>
          </ac:spMkLst>
        </pc:spChg>
        <pc:picChg chg="add del mod">
          <ac:chgData name="jokeyjoe silva" userId="772992a29f0e54e8" providerId="LiveId" clId="{170AA0DE-E0B5-4600-A6CB-2471FA4B268F}" dt="2024-12-15T22:40:50.703" v="4592" actId="478"/>
          <ac:picMkLst>
            <pc:docMk/>
            <pc:sldMk cId="3541111788" sldId="341"/>
            <ac:picMk id="4" creationId="{C2239A4C-5823-334C-2E84-432FABAEDBB8}"/>
          </ac:picMkLst>
        </pc:picChg>
        <pc:picChg chg="add mod">
          <ac:chgData name="jokeyjoe silva" userId="772992a29f0e54e8" providerId="LiveId" clId="{170AA0DE-E0B5-4600-A6CB-2471FA4B268F}" dt="2024-12-15T22:42:04.289" v="4606" actId="14100"/>
          <ac:picMkLst>
            <pc:docMk/>
            <pc:sldMk cId="3541111788" sldId="341"/>
            <ac:picMk id="7" creationId="{AA8C152E-D01F-360A-C117-4CF3656D198F}"/>
          </ac:picMkLst>
        </pc:picChg>
        <pc:picChg chg="mod">
          <ac:chgData name="jokeyjoe silva" userId="772992a29f0e54e8" providerId="LiveId" clId="{170AA0DE-E0B5-4600-A6CB-2471FA4B268F}" dt="2024-12-15T22:40:43.275" v="4590" actId="1076"/>
          <ac:picMkLst>
            <pc:docMk/>
            <pc:sldMk cId="3541111788" sldId="341"/>
            <ac:picMk id="26" creationId="{5AFA1861-B117-CDA8-114A-9FE5D3E97CA5}"/>
          </ac:picMkLst>
        </pc:picChg>
      </pc:sldChg>
      <pc:sldChg chg="modSp add mod ord">
        <pc:chgData name="jokeyjoe silva" userId="772992a29f0e54e8" providerId="LiveId" clId="{170AA0DE-E0B5-4600-A6CB-2471FA4B268F}" dt="2024-12-16T00:03:30.626" v="6732" actId="20577"/>
        <pc:sldMkLst>
          <pc:docMk/>
          <pc:sldMk cId="2617763661" sldId="342"/>
        </pc:sldMkLst>
        <pc:spChg chg="mod">
          <ac:chgData name="jokeyjoe silva" userId="772992a29f0e54e8" providerId="LiveId" clId="{170AA0DE-E0B5-4600-A6CB-2471FA4B268F}" dt="2024-12-16T00:03:30.626" v="6732" actId="20577"/>
          <ac:spMkLst>
            <pc:docMk/>
            <pc:sldMk cId="2617763661" sldId="342"/>
            <ac:spMk id="4" creationId="{53D9DC10-CABD-AAA7-314C-8692F2E4967E}"/>
          </ac:spMkLst>
        </pc:spChg>
        <pc:spChg chg="mod">
          <ac:chgData name="jokeyjoe silva" userId="772992a29f0e54e8" providerId="LiveId" clId="{170AA0DE-E0B5-4600-A6CB-2471FA4B268F}" dt="2024-12-15T23:08:12.387" v="5612" actId="20577"/>
          <ac:spMkLst>
            <pc:docMk/>
            <pc:sldMk cId="2617763661" sldId="342"/>
            <ac:spMk id="6" creationId="{4B119A37-6B71-E532-005E-8C56DB8E2893}"/>
          </ac:spMkLst>
        </pc:spChg>
      </pc:sldChg>
      <pc:sldChg chg="modSp add mod">
        <pc:chgData name="jokeyjoe silva" userId="772992a29f0e54e8" providerId="LiveId" clId="{170AA0DE-E0B5-4600-A6CB-2471FA4B268F}" dt="2024-12-16T00:02:33.704" v="6695" actId="20577"/>
        <pc:sldMkLst>
          <pc:docMk/>
          <pc:sldMk cId="1295620412" sldId="343"/>
        </pc:sldMkLst>
        <pc:spChg chg="mod">
          <ac:chgData name="jokeyjoe silva" userId="772992a29f0e54e8" providerId="LiveId" clId="{170AA0DE-E0B5-4600-A6CB-2471FA4B268F}" dt="2024-12-16T00:02:33.704" v="6695" actId="20577"/>
          <ac:spMkLst>
            <pc:docMk/>
            <pc:sldMk cId="1295620412" sldId="343"/>
            <ac:spMk id="4" creationId="{8FC261AB-EEAF-7C05-7143-D9468065C1EF}"/>
          </ac:spMkLst>
        </pc:spChg>
      </pc:sldChg>
      <pc:sldChg chg="modSp add mod">
        <pc:chgData name="jokeyjoe silva" userId="772992a29f0e54e8" providerId="LiveId" clId="{170AA0DE-E0B5-4600-A6CB-2471FA4B268F}" dt="2024-12-15T23:32:48.538" v="6501" actId="20577"/>
        <pc:sldMkLst>
          <pc:docMk/>
          <pc:sldMk cId="2320432003" sldId="344"/>
        </pc:sldMkLst>
        <pc:spChg chg="mod">
          <ac:chgData name="jokeyjoe silva" userId="772992a29f0e54e8" providerId="LiveId" clId="{170AA0DE-E0B5-4600-A6CB-2471FA4B268F}" dt="2024-12-15T23:32:48.538" v="6501" actId="20577"/>
          <ac:spMkLst>
            <pc:docMk/>
            <pc:sldMk cId="2320432003" sldId="344"/>
            <ac:spMk id="4" creationId="{5790B8A4-9FBC-9A48-5035-48AC24D06D37}"/>
          </ac:spMkLst>
        </pc:spChg>
        <pc:spChg chg="mod">
          <ac:chgData name="jokeyjoe silva" userId="772992a29f0e54e8" providerId="LiveId" clId="{170AA0DE-E0B5-4600-A6CB-2471FA4B268F}" dt="2024-12-15T23:30:19.269" v="6471" actId="20577"/>
          <ac:spMkLst>
            <pc:docMk/>
            <pc:sldMk cId="2320432003" sldId="344"/>
            <ac:spMk id="6" creationId="{5007AB40-D33E-0F0C-CFB2-7876EB05C091}"/>
          </ac:spMkLst>
        </pc:spChg>
      </pc:sldChg>
      <pc:sldChg chg="modSp add mod">
        <pc:chgData name="jokeyjoe silva" userId="772992a29f0e54e8" providerId="LiveId" clId="{170AA0DE-E0B5-4600-A6CB-2471FA4B268F}" dt="2024-12-15T23:32:31.351" v="6497" actId="20577"/>
        <pc:sldMkLst>
          <pc:docMk/>
          <pc:sldMk cId="1851616313" sldId="345"/>
        </pc:sldMkLst>
        <pc:spChg chg="mod">
          <ac:chgData name="jokeyjoe silva" userId="772992a29f0e54e8" providerId="LiveId" clId="{170AA0DE-E0B5-4600-A6CB-2471FA4B268F}" dt="2024-12-15T23:32:31.351" v="6497" actId="20577"/>
          <ac:spMkLst>
            <pc:docMk/>
            <pc:sldMk cId="1851616313" sldId="345"/>
            <ac:spMk id="4" creationId="{8DF754A5-C8EA-9B41-6288-17B63E9F9675}"/>
          </ac:spMkLst>
        </pc:spChg>
        <pc:spChg chg="mod">
          <ac:chgData name="jokeyjoe silva" userId="772992a29f0e54e8" providerId="LiveId" clId="{170AA0DE-E0B5-4600-A6CB-2471FA4B268F}" dt="2024-12-15T23:31:52.642" v="6492" actId="20577"/>
          <ac:spMkLst>
            <pc:docMk/>
            <pc:sldMk cId="1851616313" sldId="345"/>
            <ac:spMk id="6" creationId="{A66A1D43-20EF-2A63-2E10-BB094AC257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12/15/2024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12/15/2024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3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0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8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8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95F3-D13D-DAEC-6915-D42117C33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3EA2E9-79B7-D212-31D4-70ACF9411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2DE41-4A68-0A0B-74BA-C38D3739C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71E0-BA36-0128-1DB3-3B5624631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2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DCFE-7C03-3CC5-09FC-62B428D39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A021-A156-0812-DDA3-BBC75B024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0E4D7-71DE-EDB2-0F54-83FCD3542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59381-4C19-963A-2AE4-5F62B309D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0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836B6-1666-64E4-2D9C-E1E524FE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A48EB-9AFF-41E8-C926-4264D5995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A80BE-7B48-D225-315B-63FCF26AA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538D6-C110-270B-0E9F-5693683D8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9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52D1-67B1-FCF2-D350-8D2C3ABD1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80576-E4D1-7466-17FE-D9B53AB48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DC30E-BAA6-5ECC-B36E-EC420AB80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26F8F-96F3-111B-3F6B-D0D41AB92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8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3F16-6EC3-E9C8-4D5A-7582F0DB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E2D72-7B20-4630-2B3F-6C4F9D65B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4EC2A-14A3-B83A-D0A6-A7DF08175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8699-D103-447E-DCD6-8A9A53F3F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7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800077-2D15-208B-E225-7ADFD5B9FD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0" y="685800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1005840" rIns="45720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212848"/>
            <a:ext cx="5458968" cy="3950208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spcBef>
                <a:spcPts val="20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822960" indent="-274320">
              <a:lnSpc>
                <a:spcPts val="16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64592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49440" y="2212848"/>
            <a:ext cx="4178808" cy="39502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4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/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9264" y="1604169"/>
            <a:ext cx="10158984" cy="456285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>
            <a:cxnSpLocks/>
          </p:cNvCxnSpPr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87552" rIns="457200" bIns="146304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680" y="4590288"/>
            <a:ext cx="6155068" cy="1289304"/>
          </a:xfrm>
        </p:spPr>
        <p:txBody>
          <a:bodyPr lIns="109728" t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6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79392"/>
            <a:ext cx="2514600" cy="2578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5529120" y="682386"/>
            <a:ext cx="6662880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824" y="685800"/>
            <a:ext cx="4398264" cy="550468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8192" y="978408"/>
            <a:ext cx="6083807" cy="4892040"/>
          </a:xfrm>
        </p:spPr>
        <p:txBody>
          <a:bodyPr anchor="ctr"/>
          <a:lstStyle>
            <a:lvl1pPr marL="27432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800">
                <a:latin typeface="+mn-lt"/>
              </a:defRPr>
            </a:lvl1pPr>
            <a:lvl2pPr marL="594360" indent="-274320">
              <a:lnSpc>
                <a:spcPct val="90000"/>
              </a:lnSpc>
              <a:spcBef>
                <a:spcPts val="14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2pPr>
            <a:lvl3pPr marL="86868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3pPr>
            <a:lvl4pPr marL="11887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4pPr>
            <a:lvl5pPr marL="14173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800077-2D15-208B-E225-7ADFD5B9FD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264" y="1600200"/>
            <a:ext cx="10250424" cy="3666744"/>
          </a:xfrm>
          <a:solidFill>
            <a:schemeClr val="accent1">
              <a:lumMod val="50000"/>
              <a:alpha val="75000"/>
            </a:schemeClr>
          </a:solidFill>
        </p:spPr>
        <p:txBody>
          <a:bodyPr lIns="91440" rIns="91440" anchor="ctr">
            <a:normAutofit/>
          </a:bodyPr>
          <a:lstStyle>
            <a:lvl1pPr algn="ctr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50976" rIns="457200" bIns="118872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536" y="4946904"/>
            <a:ext cx="5852160" cy="111556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0816" y="1828800"/>
            <a:ext cx="4901184" cy="502920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0" y="682386"/>
            <a:ext cx="6099048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568" y="1362456"/>
            <a:ext cx="4690872" cy="233172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1362456"/>
            <a:ext cx="4690872" cy="4343400"/>
          </a:xfrm>
        </p:spPr>
        <p:txBody>
          <a:bodyPr anchor="t">
            <a:normAutofit/>
          </a:bodyPr>
          <a:lstStyle>
            <a:lvl1pPr marL="0" indent="0"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1800">
                <a:latin typeface="+mn-lt"/>
              </a:defRPr>
            </a:lvl1pPr>
            <a:lvl2pPr marL="5943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2pPr>
            <a:lvl3pPr marL="86868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400">
                <a:latin typeface="+mn-lt"/>
              </a:defRPr>
            </a:lvl3pPr>
            <a:lvl4pPr marL="11887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200">
                <a:latin typeface="+mn-lt"/>
              </a:defRPr>
            </a:lvl4pPr>
            <a:lvl5pPr marL="14173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7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139696"/>
            <a:ext cx="4754880" cy="27249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368" y="2139696"/>
            <a:ext cx="4754880" cy="27249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/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0816" y="1828800"/>
            <a:ext cx="4901184" cy="502920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0" y="682386"/>
            <a:ext cx="6099048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568" y="1362456"/>
            <a:ext cx="4690872" cy="233172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A3DC3A-0C1B-C03D-9071-2F6785B7F87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7824" y="1216152"/>
            <a:ext cx="4690872" cy="1335024"/>
          </a:xfrm>
        </p:spPr>
        <p:txBody>
          <a:bodyPr anchor="t">
            <a:normAutofit/>
          </a:bodyPr>
          <a:lstStyle>
            <a:lvl1pPr marL="274320" indent="274320">
              <a:lnSpc>
                <a:spcPct val="90000"/>
              </a:lnSpc>
              <a:spcBef>
                <a:spcPts val="12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1pPr>
            <a:lvl2pPr marL="54864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D30C5B-5D84-199E-EAAC-5888EA111C1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77824" y="2816352"/>
            <a:ext cx="4690872" cy="30998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spcBef>
                <a:spcPts val="12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14400" tIns="886968" rIns="457200" bIns="1188720"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E49BF2-D9CE-7B72-2AE9-C1715E2F5D1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79008" y="3200400"/>
            <a:ext cx="5577840" cy="2706624"/>
          </a:xfrm>
        </p:spPr>
        <p:txBody>
          <a:bodyPr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22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548640" indent="-274320">
              <a:spcBef>
                <a:spcPts val="12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82296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</a:defRPr>
            </a:lvl3pPr>
            <a:lvl4pPr marL="109728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4pPr>
            <a:lvl5pPr marL="137160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2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039112"/>
            <a:ext cx="2468880" cy="373989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22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59936" y="1604169"/>
            <a:ext cx="7059168" cy="456285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>
            <a:cxnSpLocks/>
          </p:cNvCxnSpPr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8/5/20XX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spc="0">
          <a:solidFill>
            <a:schemeClr val="bg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274320" algn="l" defTabSz="914400" rtl="0" eaLnBrk="1" latinLnBrk="0" hangingPunct="1">
        <a:spcBef>
          <a:spcPts val="22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94360" indent="274320" algn="l" defTabSz="914400" rtl="0" eaLnBrk="1" latinLnBrk="0" hangingPunct="1">
        <a:lnSpc>
          <a:spcPct val="90000"/>
        </a:lnSpc>
        <a:spcBef>
          <a:spcPts val="14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8680" indent="274320" algn="l" defTabSz="914400" rtl="0" eaLnBrk="1" latinLnBrk="0" hangingPunct="1">
        <a:spcBef>
          <a:spcPts val="12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88720" indent="274320" algn="l" defTabSz="914400" rtl="0" eaLnBrk="1" latinLnBrk="0" hangingPunct="1">
        <a:spcBef>
          <a:spcPts val="10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417320" indent="274320" algn="l" defTabSz="914400" rtl="0" eaLnBrk="1" latinLnBrk="0" hangingPunct="1">
        <a:spcBef>
          <a:spcPts val="8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amiansynnott/484869887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flickr.com/photos/gordon_mckinlay/14750086422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aterfall-mode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scrumalliance.org/article/scrum-vs-waterfa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www.wrike.com/insights/the-agile-software-development-life-cycl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courses.lumenlearning.com/wm-businesscommunicationmgrs/chapter/race-and-ethnicit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wonderlane/46056536535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42AF7A7-7CF9-D9CB-CDEF-1E6DC506AB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012" b="8012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13" y="1709530"/>
            <a:ext cx="6453352" cy="3051313"/>
          </a:xfrm>
          <a:solidFill>
            <a:schemeClr val="accent1">
              <a:lumMod val="50000"/>
              <a:alpha val="0"/>
            </a:schemeClr>
          </a:solidFill>
          <a:ln w="9525">
            <a:noFill/>
          </a:ln>
        </p:spPr>
        <p:txBody>
          <a:bodyPr>
            <a:normAutofit fontScale="90000"/>
          </a:bodyPr>
          <a:lstStyle/>
          <a:p>
            <a:pPr algn="ctr"/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Agile/Scrum Development Process</a:t>
            </a:r>
            <a:br>
              <a:rPr lang="en-US" sz="3600" dirty="0"/>
            </a:br>
            <a:r>
              <a:rPr lang="en-US" sz="3600" dirty="0"/>
              <a:t>Joseph Silva</a:t>
            </a:r>
            <a:br>
              <a:rPr lang="en-US" sz="3600" dirty="0"/>
            </a:br>
            <a:r>
              <a:rPr lang="en-US" sz="3600" dirty="0"/>
              <a:t>SNHU</a:t>
            </a:r>
            <a:br>
              <a:rPr lang="en-US" sz="3600" dirty="0"/>
            </a:br>
            <a:r>
              <a:rPr lang="en-US" sz="3600" dirty="0"/>
              <a:t>Software Development Life Cycle CS-250</a:t>
            </a:r>
            <a:br>
              <a:rPr lang="en-US" sz="3600" dirty="0"/>
            </a:br>
            <a:r>
              <a:rPr lang="en-US" sz="3600" dirty="0"/>
              <a:t>Professor: Ryan Woolever</a:t>
            </a:r>
            <a:br>
              <a:rPr lang="en-US" sz="3600" dirty="0"/>
            </a:br>
            <a:r>
              <a:rPr lang="en-US" sz="3600" dirty="0"/>
              <a:t>12/15/2024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05B40-AB21-829B-23DA-5283136F8A88}"/>
              </a:ext>
            </a:extLst>
          </p:cNvPr>
          <p:cNvSpPr txBox="1"/>
          <p:nvPr/>
        </p:nvSpPr>
        <p:spPr>
          <a:xfrm>
            <a:off x="0" y="6858000"/>
            <a:ext cx="12188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damiansynnott/4848698879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Mountain waterfall">
            <a:extLst>
              <a:ext uri="{FF2B5EF4-FFF2-40B4-BE49-F238E27FC236}">
                <a16:creationId xmlns:a16="http://schemas.microsoft.com/office/drawing/2014/main" id="{2BD8CDB9-9921-901F-61C9-98C0A2C5B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8" b="12528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D74A3E-A71E-1D48-431A-6A87C1C14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990897" cy="956441"/>
          </a:xfrm>
          <a:solidFill>
            <a:schemeClr val="accent1">
              <a:lumMod val="50000"/>
              <a:alpha val="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Waterfall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42725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FD16-1E25-39B5-6607-785B0D173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CBB25-279E-C209-A33A-6DB5439D6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499644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waterfall development process is a structured sequential approach to software development (GeeksForGeeks, 2024).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Extensive documentation is created up front (GeeksForGeeks, 2024).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Code is developed and unit tested before going through more rigorous testing: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This leaves the software vulnerable to late breaking bugs and being released with known defects due to constant code churn and short testing runway.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waterfall method is not very flexible: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Late requirement changes could result in extensive code refactoring and more testing which  leads to higher cost and more risk to the product. 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Quality can also be compromised due to late requests for code changes.</a:t>
            </a:r>
            <a:endParaRPr lang="en-US" sz="2400" dirty="0"/>
          </a:p>
          <a:p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B61AB08-5E39-07F4-FD03-4CC9D5D64F5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6A5587-A1C6-933E-95AA-F7DD39D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65FC02-B401-57F3-1ED3-B72011A2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3211956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53F2-E670-6717-F7DF-A4E9FC84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261AB-EEAF-7C05-7143-D9468065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499644"/>
          </a:xfrm>
        </p:spPr>
        <p:txBody>
          <a:bodyPr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What would have been different if we had used the waterfall method for the SNHU travel project?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 much longer planning cycle would have been needed.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Developers would get assigned features and work siloed instead of on a team in constant communication.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End users and stakeholders wouldn’t see the software until it was fully developed.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Implementing code changes at the end of the development cycle would have been more difficult, costly and risky.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could potentially be released with known defects due to the risk of adding bug fixes late in the process that could result in unknown side effects.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E2138CB-3345-3BDC-F53F-63183C1E5F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C1102A-3040-DD01-FA84-A9C2B06F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C3F192-01B2-D95B-6422-D03CDAD6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129562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DFC26-A495-2AF9-2773-038F0B4E5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Mountain waterfall">
            <a:extLst>
              <a:ext uri="{FF2B5EF4-FFF2-40B4-BE49-F238E27FC236}">
                <a16:creationId xmlns:a16="http://schemas.microsoft.com/office/drawing/2014/main" id="{5AFA1861-B117-CDA8-114A-9FE5D3E97C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8" b="12528"/>
          <a:stretch/>
        </p:blipFill>
        <p:spPr>
          <a:xfrm>
            <a:off x="6300816" y="9728"/>
            <a:ext cx="6364621" cy="6858000"/>
          </a:xfrm>
          <a:prstGeom prst="rect">
            <a:avLst/>
          </a:prstGeom>
        </p:spPr>
      </p:pic>
      <p:pic>
        <p:nvPicPr>
          <p:cNvPr id="7" name="Picture 6" descr="A group of people playing rugby&#10;&#10;Description automatically generated">
            <a:extLst>
              <a:ext uri="{FF2B5EF4-FFF2-40B4-BE49-F238E27FC236}">
                <a16:creationId xmlns:a16="http://schemas.microsoft.com/office/drawing/2014/main" id="{AA8C152E-D01F-360A-C117-4CF3656D1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9728"/>
            <a:ext cx="6300814" cy="6846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F672C-6581-0D7C-E32C-BB88D4318A94}"/>
              </a:ext>
            </a:extLst>
          </p:cNvPr>
          <p:cNvSpPr txBox="1"/>
          <p:nvPr/>
        </p:nvSpPr>
        <p:spPr>
          <a:xfrm>
            <a:off x="0" y="6667500"/>
            <a:ext cx="6300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flickr.com/photos/gordon_mckinlay/1475008642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7849D-C2A3-6033-83BB-75124B074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9728"/>
            <a:ext cx="5990897" cy="956441"/>
          </a:xfrm>
          <a:solidFill>
            <a:schemeClr val="accent1">
              <a:lumMod val="50000"/>
              <a:alpha val="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Agile/Scrum or Waterfall </a:t>
            </a:r>
          </a:p>
        </p:txBody>
      </p:sp>
    </p:spTree>
    <p:extLst>
      <p:ext uri="{BB962C8B-B14F-4D97-AF65-F5344CB8AC3E}">
        <p14:creationId xmlns:p14="http://schemas.microsoft.com/office/powerpoint/2010/main" val="354111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19F01-1947-E9DC-2A26-9E43541C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9DC10-CABD-AAA7-314C-8692F2E4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4"/>
            <a:ext cx="11575937" cy="4618913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When should I choose Waterfall or Agile/Scrum?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b="1" dirty="0"/>
              <a:t>Waterfall: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When working on projects that will remain static (Scrum alliance, (n.d.)).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Projects with compliance requirements like the predictability and checkpoints of waterfall (Scrum alliance, (</a:t>
            </a:r>
            <a:r>
              <a:rPr lang="en-US" dirty="0" err="1"/>
              <a:t>n.d</a:t>
            </a:r>
            <a:r>
              <a:rPr lang="en-US" dirty="0"/>
              <a:t>)).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When extensive documentation and planning is required.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b="1" dirty="0"/>
              <a:t>Agile/Scrum: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When flexibility is needed due to potentially changing requirements.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When shorter iterations of releases are desired.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r>
              <a:rPr lang="en-US" dirty="0"/>
              <a:t>The tech marketplace, which would include the SNHU travel website, is ideal for agile/scrum due to rapid evolution (Scrum alliance, (n.d.)).</a:t>
            </a:r>
          </a:p>
          <a:p>
            <a:pPr marL="116586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16586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16586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722B89-286C-9D18-5311-52FE856999D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523E8E-A210-353F-036C-ACA3EA03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119A37-6B71-E532-005E-8C56DB8E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Agile/Scrum or Waterfall</a:t>
            </a:r>
          </a:p>
        </p:txBody>
      </p:sp>
    </p:spTree>
    <p:extLst>
      <p:ext uri="{BB962C8B-B14F-4D97-AF65-F5344CB8AC3E}">
        <p14:creationId xmlns:p14="http://schemas.microsoft.com/office/powerpoint/2010/main" val="261776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BA29-E28A-E048-DAC1-55A9DC79B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0B8A4-9FBC-9A48-5035-48AC24D0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4"/>
            <a:ext cx="11575937" cy="4618913"/>
          </a:xfrm>
        </p:spPr>
        <p:txBody>
          <a:bodyPr anchor="t">
            <a:normAutofit/>
          </a:bodyPr>
          <a:lstStyle/>
          <a:p>
            <a:pPr marL="0" marR="0">
              <a:lnSpc>
                <a:spcPct val="200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Cobb, C. G. (2015). </a:t>
            </a:r>
            <a:r>
              <a:rPr lang="en-US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project manager's guide to mastering agile: Principles and practices for an 	adaptive approach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Wiley.	</a:t>
            </a:r>
            <a:endParaRPr lang="en-US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Aft>
                <a:spcPts val="800"/>
              </a:spcAft>
            </a:pP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Aft>
                <a:spcPts val="800"/>
              </a:spcAft>
            </a:pPr>
            <a:r>
              <a:rPr lang="en-US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GeeksforGeeks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(2024, October 18). </a:t>
            </a:r>
            <a:r>
              <a:rPr lang="en-US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Waterfall model – Software engineering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 marR="0">
              <a:lnSpc>
                <a:spcPct val="200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Retrieved from </a:t>
            </a:r>
            <a:r>
              <a:rPr lang="en-US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https://www.geeksforgeeks.org/waterfall-model/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indent="0">
              <a:buNone/>
            </a:pPr>
            <a:endParaRPr lang="en-US" dirty="0"/>
          </a:p>
          <a:p>
            <a:pPr marL="116586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A54A527-F32E-AB17-18E8-F2CA8F4212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36D88F-6C6F-1853-60D8-E71274F4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07AB40-D33E-0F0C-CFB2-7876EB05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32043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14AD-D31C-A079-DABD-28DBF88B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754A5-C8EA-9B41-6288-17B63E9F9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4"/>
            <a:ext cx="11575937" cy="4618913"/>
          </a:xfrm>
        </p:spPr>
        <p:txBody>
          <a:bodyPr anchor="t">
            <a:norm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Scrum Alliance. (n.d.). </a:t>
            </a:r>
            <a:r>
              <a:rPr lang="en-US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Scrum vs. waterfall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indent="4572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Retrieved from </a:t>
            </a:r>
            <a:r>
              <a:rPr lang="en-US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https://resources.scrumalliance.org/article/scrum-vs-waterfall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A. (n.d.). </a:t>
            </a:r>
            <a:r>
              <a:rPr lang="en-US" i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 agile software development life cycle</a:t>
            </a: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4572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Retrieved from </a:t>
            </a:r>
            <a:r>
              <a:rPr lang="en-US" u="sng" kern="100" dirty="0">
                <a:solidFill>
                  <a:srgbClr val="467886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https://www.wrike.com/insights/the-agile-software-development-life-cycle</a:t>
            </a:r>
            <a:endParaRPr lang="en-US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indent="0">
              <a:buNone/>
            </a:pPr>
            <a:endParaRPr lang="en-US" dirty="0"/>
          </a:p>
          <a:p>
            <a:pPr marL="116586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9284170-FDB2-788C-116D-DBCE1B2A8AE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919103-CE12-1C8C-1334-5BBD41916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6A1D43-20EF-2A63-2E10-BB094AC2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Cont.</a:t>
            </a:r>
          </a:p>
        </p:txBody>
      </p:sp>
    </p:spTree>
    <p:extLst>
      <p:ext uri="{BB962C8B-B14F-4D97-AF65-F5344CB8AC3E}">
        <p14:creationId xmlns:p14="http://schemas.microsoft.com/office/powerpoint/2010/main" val="185161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Program coding on a computer screen">
            <a:extLst>
              <a:ext uri="{FF2B5EF4-FFF2-40B4-BE49-F238E27FC236}">
                <a16:creationId xmlns:a16="http://schemas.microsoft.com/office/drawing/2014/main" id="{3B69F3D7-5CEF-E7E7-9360-ACA70DED28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1FB576E-D96C-CC73-3CD2-9229DFE7C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6183" y="1987827"/>
            <a:ext cx="7251192" cy="3955774"/>
          </a:xfrm>
          <a:solidFill>
            <a:schemeClr val="accent1">
              <a:lumMod val="50000"/>
              <a:alpha val="0"/>
            </a:schemeClr>
          </a:solidFill>
        </p:spPr>
        <p:txBody>
          <a:bodyPr>
            <a:normAutofit/>
          </a:bodyPr>
          <a:lstStyle/>
          <a:p>
            <a:r>
              <a:rPr lang="en-US" sz="96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62877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F98F2-E5FC-D067-48D9-6C878A33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4398264" cy="5504688"/>
          </a:xfrm>
        </p:spPr>
        <p:txBody>
          <a:bodyPr tIns="1088136" anchor="t"/>
          <a:lstStyle/>
          <a:p>
            <a:r>
              <a:rPr lang="en-US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E86625-67B9-3512-332F-488ABDE3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/>
          <a:lstStyle/>
          <a:p>
            <a:fld id="{5F4C9F40-B079-4B71-A627-7266DFEA7F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ED6F-C919-F075-670D-4B7017524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Agile/Scrum team roles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Agile development phases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Waterfall development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Differences between agile and waterfall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logo for a computer&#10;&#10;Description automatically generated">
            <a:extLst>
              <a:ext uri="{FF2B5EF4-FFF2-40B4-BE49-F238E27FC236}">
                <a16:creationId xmlns:a16="http://schemas.microsoft.com/office/drawing/2014/main" id="{5FB5A112-F0B2-FA3E-6F0E-8BCD7F49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1" y="2425959"/>
            <a:ext cx="5066522" cy="34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78000767-3C18-B2D4-FD40-0D8D5B26D2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161" b="17161"/>
          <a:stretch/>
        </p:blipFill>
        <p:spPr>
          <a:xfrm>
            <a:off x="3048" y="0"/>
            <a:ext cx="12188952" cy="6858000"/>
          </a:xfr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99FB0DE-5164-5592-5960-485B6EABE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323522" cy="1172817"/>
          </a:xfrm>
          <a:solidFill>
            <a:schemeClr val="bg1">
              <a:alpha val="25000"/>
            </a:schemeClr>
          </a:solidFill>
        </p:spPr>
        <p:txBody>
          <a:bodyPr>
            <a:noAutofit/>
          </a:bodyPr>
          <a:lstStyle/>
          <a:p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Agile/</a:t>
            </a:r>
            <a:r>
              <a:rPr lang="en-US" sz="4000" dirty="0"/>
              <a:t>Scrum Team Roles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B425EC-EAD8-86AD-5E46-6E2CEE33767B}"/>
              </a:ext>
            </a:extLst>
          </p:cNvPr>
          <p:cNvSpPr txBox="1"/>
          <p:nvPr/>
        </p:nvSpPr>
        <p:spPr>
          <a:xfrm>
            <a:off x="3048" y="6858000"/>
            <a:ext cx="12188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ourses.lumenlearning.com/wm-businesscommunicationmgrs/chapter/race-and-ethnicity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376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393F2E-A48D-6D13-8C13-A76661D4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Product Owner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6F887-D7C6-3028-895F-4826F38D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382544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product owner is responsible for creating and managing the product backlog for the scrum team in a clear and transparent way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product owner works with end users and stakeholders and communicates product related expectations to the scrum team.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product owner is the decision maker when it comes to the product backlog and sets the priority for the work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Facilitates the “sprint review” meeting and “backlog refinement” activity.  </a:t>
            </a:r>
            <a:r>
              <a:rPr lang="en-US" sz="2400" b="1" dirty="0"/>
              <a:t>	</a:t>
            </a:r>
          </a:p>
          <a:p>
            <a:endParaRPr lang="en-US" sz="2400" b="1" dirty="0"/>
          </a:p>
          <a:p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377111-F433-E575-1FDB-887F5E374B6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87462D-17E8-2203-D255-F0625F0A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9F87-2482-A72D-BD27-313B14A0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6CE115-03C2-6452-43CA-D6611086A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Scrum Master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08372-3C37-130A-8A55-8852E5C51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489704"/>
          </a:xfrm>
        </p:spPr>
        <p:txBody>
          <a:bodyPr anchor="t">
            <a:normAutofit lnSpcReduction="10000"/>
          </a:bodyPr>
          <a:lstStyle/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scrum 9master is responsible for making sure the team follows the agile framework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The scrum master sets up and facilitates the below scrum events: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Sprint planning (lead the estimation process)	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Daily standup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Sprint retrospective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Starts and stops sprints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Scrum master works to remove impediments within the scrum team.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dirty="0"/>
              <a:t>The Scrum master can act as a coach for the team and organization during agile   adoption (Cobb, 2015).</a:t>
            </a:r>
          </a:p>
          <a:p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FBBD76F-1B71-0417-AA66-36B6B335699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A360C3-5B4E-CF26-B20E-7EEE4C7A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5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B730-C681-B694-3E40-3074FE501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07148-081E-045C-F96F-754C5AF7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Developer/Testing Specialist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CB028-4CD3-AAF2-22FB-32215817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382544"/>
          </a:xfrm>
        </p:spPr>
        <p:txBody>
          <a:bodyPr anchor="t"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 </a:t>
            </a:r>
            <a:r>
              <a:rPr lang="en-US" sz="2400" dirty="0"/>
              <a:t>All members of an agile team are known as developers including the testing specialists.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developers are a self organizing team that is expected to manage their own work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developers should be a cross functional team with a diverse skill set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development team is ultimately responsible for creating the product increment (Cobb, 2015).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While the development team may include a testing specialist, the quality of the product is the responsibility of the entire team and not just the tester.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 Developers take advantage of knowledge sharing so all team members can work on open tasks even when they are outside their area of expertise.</a:t>
            </a:r>
          </a:p>
          <a:p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19CA701-D351-4EFD-B30B-923B495C7A6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63F308-2B56-530E-A805-892EF8CE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A5395B-158C-8CE0-ABCD-9298B7C29E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4" b="74"/>
          <a:stretch/>
        </p:blipFill>
        <p:spPr>
          <a:xfrm>
            <a:off x="0" y="0"/>
            <a:ext cx="12188952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4F98C-9FE6-6C5D-9390-A03274F56188}"/>
              </a:ext>
            </a:extLst>
          </p:cNvPr>
          <p:cNvSpPr txBox="1"/>
          <p:nvPr/>
        </p:nvSpPr>
        <p:spPr>
          <a:xfrm>
            <a:off x="0" y="6858000"/>
            <a:ext cx="121889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www.flickr.com/photos/wonderlane/46056536535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C1E352-9C55-87D3-4498-DC8D99A71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886200" cy="92433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4400" dirty="0"/>
              <a:t>Agile Phases</a:t>
            </a:r>
          </a:p>
        </p:txBody>
      </p:sp>
    </p:spTree>
    <p:extLst>
      <p:ext uri="{BB962C8B-B14F-4D97-AF65-F5344CB8AC3E}">
        <p14:creationId xmlns:p14="http://schemas.microsoft.com/office/powerpoint/2010/main" val="17407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BE22-DAEE-545D-7432-24FE53FA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6328C-720C-7E0B-0487-F48D06EB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Agile Development Phases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BF8B-58BE-6BE9-8CDA-AE49E899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4"/>
            <a:ext cx="11575937" cy="4382545"/>
          </a:xfrm>
        </p:spPr>
        <p:txBody>
          <a:bodyPr anchor="t">
            <a:normAutofit fontScale="850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Concept </a:t>
            </a:r>
            <a:r>
              <a:rPr lang="en-US" sz="2400" dirty="0"/>
              <a:t> - This is the initial phase:</a:t>
            </a:r>
            <a:endParaRPr lang="en-US" sz="2200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owner determines the scope of the project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owner gathers feature requirements with clients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Inception - </a:t>
            </a:r>
            <a:r>
              <a:rPr lang="en-US" sz="2400" dirty="0"/>
              <a:t>The second phase: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The scrum team is created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The design process is started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The product owner should have regular check ins with the client to ensure the correct requirements are built into the design.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Iteration</a:t>
            </a:r>
            <a:r>
              <a:rPr lang="en-US" sz="2400" dirty="0"/>
              <a:t> - Phase where a small increment of work is complete: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Longest phase of the process where the bulk is the work is done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</a:t>
            </a:r>
            <a:r>
              <a:rPr lang="en-US" sz="2000" dirty="0"/>
              <a:t>: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This is where the team turns the design into code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</a:t>
            </a:r>
            <a:r>
              <a:rPr lang="en-US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The goal is to have the bare functionality available at the end of the iteration (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Additional feature development can occur in future iterations </a:t>
            </a:r>
            <a:r>
              <a:rPr lang="en-US" sz="2000" dirty="0"/>
              <a:t>(</a:t>
            </a:r>
            <a:r>
              <a:rPr lang="en-US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8EFC7F0-865A-C9B0-21C3-8534F2AF0D7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24EC3E-67D4-782A-DCB0-C8CFC3BD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5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D7B3-BB84-C208-BA4D-2F001A6D0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C99B9-2FCA-32C5-03B1-44829A82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88952" cy="1252331"/>
          </a:xfrm>
        </p:spPr>
        <p:txBody>
          <a:bodyPr anchor="ctr">
            <a:normAutofit/>
          </a:bodyPr>
          <a:lstStyle/>
          <a:p>
            <a:r>
              <a:rPr lang="en-US" dirty="0"/>
              <a:t>Agile Development Phases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C6B79-29BA-DE25-6E03-FF2226BB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748" y="1692435"/>
            <a:ext cx="11575937" cy="4499644"/>
          </a:xfrm>
        </p:spPr>
        <p:txBody>
          <a:bodyPr anchor="t"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/>
              <a:t>Release/Testing </a:t>
            </a:r>
            <a:r>
              <a:rPr lang="en-US" sz="2200" dirty="0"/>
              <a:t>-</a:t>
            </a:r>
            <a:r>
              <a:rPr lang="en-US" sz="2200" b="1" dirty="0"/>
              <a:t> </a:t>
            </a:r>
            <a:r>
              <a:rPr lang="en-US" sz="2200" dirty="0"/>
              <a:t>Software packaged for release and validated: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Quality assurance runs some testing to verify the software is fully functional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The scrum team also tests the software in search of code bugs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User training will take place and documented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</a:t>
            </a:r>
            <a:r>
              <a:rPr lang="en-US" sz="2100" dirty="0"/>
              <a:t>:.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Once complete, the software can be released to production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/>
              <a:t>Maintenance – </a:t>
            </a:r>
            <a:r>
              <a:rPr lang="en-US" sz="2200" dirty="0"/>
              <a:t>Monitor for defects:</a:t>
            </a:r>
            <a:r>
              <a:rPr lang="en-US" sz="2200" b="1" dirty="0"/>
              <a:t> 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Software is fully deployed and available for the customer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:.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The development team is available to make sure the system runs smoothly and to resolve any new bugs quickly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(n.d.)).</a:t>
            </a:r>
            <a:endParaRPr lang="en-US" sz="2100" dirty="0"/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User training continues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/>
              <a:t>Retirement </a:t>
            </a:r>
            <a:r>
              <a:rPr lang="en-US" sz="2200" dirty="0"/>
              <a:t>-</a:t>
            </a:r>
            <a:r>
              <a:rPr lang="en-US" sz="2200" b="1" dirty="0"/>
              <a:t> </a:t>
            </a:r>
            <a:r>
              <a:rPr lang="en-US" sz="2200" dirty="0"/>
              <a:t>Software obsolete: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User notified that the software is being retired and urged to migrate if a newer release is available (</a:t>
            </a:r>
            <a:r>
              <a:rPr lang="en-US" sz="2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Zhezherau, A. (n.d.))</a:t>
            </a:r>
            <a:r>
              <a:rPr lang="en-US" sz="21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2516F2-78A1-A73F-F5C3-C2B3FCBEE3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02417" y="92234"/>
            <a:ext cx="2541268" cy="150796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BAC40E-C877-4E37-79CD-3596514E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24" y="6394450"/>
            <a:ext cx="523875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4C9F40-B079-4B71-A627-7266DFEA7F0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8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Science Communication June">
      <a:dk1>
        <a:srgbClr val="000000"/>
      </a:dk1>
      <a:lt1>
        <a:srgbClr val="FFFFFF"/>
      </a:lt1>
      <a:dk2>
        <a:srgbClr val="507096"/>
      </a:dk2>
      <a:lt2>
        <a:srgbClr val="E5E8E8"/>
      </a:lt2>
      <a:accent1>
        <a:srgbClr val="445464"/>
      </a:accent1>
      <a:accent2>
        <a:srgbClr val="6F8785"/>
      </a:accent2>
      <a:accent3>
        <a:srgbClr val="80AF97"/>
      </a:accent3>
      <a:accent4>
        <a:srgbClr val="EFC88C"/>
      </a:accent4>
      <a:accent5>
        <a:srgbClr val="DC7A5E"/>
      </a:accent5>
      <a:accent6>
        <a:srgbClr val="A87263"/>
      </a:accent6>
      <a:hlink>
        <a:srgbClr val="00B0EA"/>
      </a:hlink>
      <a:folHlink>
        <a:srgbClr val="969696"/>
      </a:folHlink>
    </a:clrScheme>
    <a:fontScheme name="Custom 30">
      <a:majorFont>
        <a:latin typeface="Agency FB"/>
        <a:ea typeface=""/>
        <a:cs typeface=""/>
      </a:majorFont>
      <a:minorFont>
        <a:latin typeface="Constant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2922647_win32_CP_V7" id="{29568384-0E55-4239-8ECA-7699D9C1A5B3}" vid="{92AF88C0-620D-496A-8CF1-4217DCE3092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F68E4A-77D7-4725-A898-DF25666C97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3302991-1269-4BB1-8B36-D5CD4F0298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B8CE22-9EE8-4E18-A326-2187510B33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Words>1280</Words>
  <Application>Microsoft Office PowerPoint</Application>
  <PresentationFormat>Widescreen</PresentationFormat>
  <Paragraphs>129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Aptos</vt:lpstr>
      <vt:lpstr>Arial</vt:lpstr>
      <vt:lpstr>Constantia</vt:lpstr>
      <vt:lpstr>Courier New</vt:lpstr>
      <vt:lpstr>Wingdings</vt:lpstr>
      <vt:lpstr>Custom</vt:lpstr>
      <vt:lpstr>  Agile/Scrum Development Process Joseph Silva SNHU Software Development Life Cycle CS-250 Professor: Ryan Woolever 12/15/2024 </vt:lpstr>
      <vt:lpstr>Agenda</vt:lpstr>
      <vt:lpstr>  Agile/Scrum Team Roles</vt:lpstr>
      <vt:lpstr>Product Owner</vt:lpstr>
      <vt:lpstr>Scrum Master</vt:lpstr>
      <vt:lpstr>Developer/Testing Specialist</vt:lpstr>
      <vt:lpstr>  Agile Phases</vt:lpstr>
      <vt:lpstr>Agile Development Phases</vt:lpstr>
      <vt:lpstr>Agile Development Phases</vt:lpstr>
      <vt:lpstr>Waterfall Development Process</vt:lpstr>
      <vt:lpstr>Waterfall Development Process</vt:lpstr>
      <vt:lpstr>Waterfall Development Process</vt:lpstr>
      <vt:lpstr>Agile/Scrum or Waterfall </vt:lpstr>
      <vt:lpstr>Agile/Scrum or Waterfall</vt:lpstr>
      <vt:lpstr>References</vt:lpstr>
      <vt:lpstr>References Cont.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jokeyjoe silva</dc:creator>
  <cp:lastModifiedBy>jokeyjoe silva</cp:lastModifiedBy>
  <cp:revision>46</cp:revision>
  <dcterms:created xsi:type="dcterms:W3CDTF">2024-12-15T15:40:30Z</dcterms:created>
  <dcterms:modified xsi:type="dcterms:W3CDTF">2024-12-16T00:03:34Z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